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A97D4-C2C9-458B-9CBF-8F1ABE093D11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44F08-64E5-4C6C-9360-7D2BB7F472D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712"/>
            <a:ext cx="8636983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581128"/>
            <a:ext cx="1008112" cy="6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1"/>
            <a:ext cx="877338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725144"/>
            <a:ext cx="1008112" cy="6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68761"/>
            <a:ext cx="880449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869160"/>
            <a:ext cx="1008112" cy="6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17_salimovaaz\Desktop\сто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692696"/>
            <a:ext cx="8681655" cy="5400600"/>
          </a:xfrm>
          <a:prstGeom prst="rect">
            <a:avLst/>
          </a:prstGeom>
          <a:noFill/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1008112" cy="68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350658"/>
            <a:ext cx="7680853" cy="60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605" y="566682"/>
            <a:ext cx="1152128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RZD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pc17_salimovaaz</dc:creator>
  <cp:lastModifiedBy>pc17_salimovaaz</cp:lastModifiedBy>
  <cp:revision>12</cp:revision>
  <dcterms:created xsi:type="dcterms:W3CDTF">2026-02-05T05:29:12Z</dcterms:created>
  <dcterms:modified xsi:type="dcterms:W3CDTF">2026-02-05T07:23:01Z</dcterms:modified>
</cp:coreProperties>
</file>